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y="5143500" cx="9144000"/>
  <p:notesSz cx="6858000" cy="9144000"/>
  <p:embeddedFontLst>
    <p:embeddedFont>
      <p:font typeface="Overpass Mono Light"/>
      <p:regular r:id="rId77"/>
      <p:bold r:id="rId78"/>
    </p:embeddedFont>
    <p:embeddedFont>
      <p:font typeface="Anaheim"/>
      <p:regular r:id="rId79"/>
    </p:embeddedFont>
    <p:embeddedFont>
      <p:font typeface="Barlow Condensed ExtraBold"/>
      <p:bold r:id="rId80"/>
      <p:boldItalic r:id="rId81"/>
    </p:embeddedFont>
    <p:embeddedFont>
      <p:font typeface="Overpass Mono"/>
      <p:regular r:id="rId82"/>
      <p:bold r:id="rId83"/>
    </p:embeddedFont>
    <p:embeddedFont>
      <p:font typeface="Fira Code"/>
      <p:regular r:id="rId84"/>
      <p:bold r:id="rId85"/>
    </p:embeddedFont>
    <p:embeddedFont>
      <p:font typeface="Barlow"/>
      <p:regular r:id="rId86"/>
      <p:bold r:id="rId87"/>
      <p:italic r:id="rId88"/>
      <p:boldItalic r:id="rId89"/>
    </p:embeddedFont>
    <p:embeddedFont>
      <p:font typeface="Overpass Mono Medium"/>
      <p:regular r:id="rId90"/>
      <p:bold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FiraCode-regular.fntdata"/><Relationship Id="rId83" Type="http://schemas.openxmlformats.org/officeDocument/2006/relationships/font" Target="fonts/OverpassMono-bold.fntdata"/><Relationship Id="rId42" Type="http://schemas.openxmlformats.org/officeDocument/2006/relationships/slide" Target="slides/slide38.xml"/><Relationship Id="rId86" Type="http://schemas.openxmlformats.org/officeDocument/2006/relationships/font" Target="fonts/Barlow-regular.fntdata"/><Relationship Id="rId41" Type="http://schemas.openxmlformats.org/officeDocument/2006/relationships/slide" Target="slides/slide37.xml"/><Relationship Id="rId85" Type="http://schemas.openxmlformats.org/officeDocument/2006/relationships/font" Target="fonts/FiraCode-bold.fntdata"/><Relationship Id="rId44" Type="http://schemas.openxmlformats.org/officeDocument/2006/relationships/slide" Target="slides/slide40.xml"/><Relationship Id="rId88" Type="http://schemas.openxmlformats.org/officeDocument/2006/relationships/font" Target="fonts/Barlow-italic.fntdata"/><Relationship Id="rId43" Type="http://schemas.openxmlformats.org/officeDocument/2006/relationships/slide" Target="slides/slide39.xml"/><Relationship Id="rId87" Type="http://schemas.openxmlformats.org/officeDocument/2006/relationships/font" Target="fonts/Barlow-bold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Barlow-boldItalic.fntdata"/><Relationship Id="rId80" Type="http://schemas.openxmlformats.org/officeDocument/2006/relationships/font" Target="fonts/BarlowCondensedExtraBold-bold.fntdata"/><Relationship Id="rId82" Type="http://schemas.openxmlformats.org/officeDocument/2006/relationships/font" Target="fonts/OverpassMono-regular.fntdata"/><Relationship Id="rId81" Type="http://schemas.openxmlformats.org/officeDocument/2006/relationships/font" Target="fonts/BarlowCondensedExtra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OverpassMonoLight-regular.fntdata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Anaheim-regular.fntdata"/><Relationship Id="rId34" Type="http://schemas.openxmlformats.org/officeDocument/2006/relationships/slide" Target="slides/slide30.xml"/><Relationship Id="rId78" Type="http://schemas.openxmlformats.org/officeDocument/2006/relationships/font" Target="fonts/OverpassMonoLight-bold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OverpassMonoMedium-bold.fntdata"/><Relationship Id="rId90" Type="http://schemas.openxmlformats.org/officeDocument/2006/relationships/font" Target="fonts/OverpassMonoMedium-regular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0fe5bdb4f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0fe5bdb4f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fe5bdb4f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0fe5bdb4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0fe5bdb4f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0fe5bdb4f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fe5bdb4f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0fe5bdb4f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0fe5bdb4f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0fe5bdb4f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0fe5bdb4f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0fe5bdb4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fe5bdb4f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fe5bdb4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0fe5bdb4f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0fe5bdb4f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0fe5bdb4f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0fe5bdb4f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0fe5bdb4f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0fe5bdb4f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0fe5bdb4f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0fe5bdb4f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0fe5bdb4f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0fe5bdb4f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fe5bdb4f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fe5bdb4f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0fe5bdb4f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0fe5bdb4f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0fe5bdb4f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0fe5bdb4f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0fe5bdb4f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0fe5bdb4f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0fe5bdb4f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0fe5bdb4f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0fe5bdb4f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0fe5bdb4f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0fe5bdb4f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0fe5bdb4f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0fe5bdb4f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0fe5bdb4f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0fe5bdb4f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0fe5bdb4f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0fe5bdb4f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0fe5bdb4f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0fe5bdb4f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0fe5bdb4f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0fe5bdb4f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0fe5bdb4f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0fe5bdb4f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0fe5bdb4f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0fe5bdb4f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0fe5bdb4f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0fe5bdb4f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0fe5bdb4f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0fe5bdb4f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0fe5bdb4f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0fe5bdb4f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0fe5bdb4f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0fe5bdb4f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0fe5bdb4f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0fe5bdb4f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0fe5bdb4f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c4a7f9448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c4a7f9448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c4a7f9448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c4a7f9448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0fe5bdb4f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0fe5bdb4f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c076d69f4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c076d69f4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0fe5bdb4f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0fe5bdb4f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0fe5bdb4f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0fe5bdb4f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0fe5bdb4f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0fe5bdb4f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0fe5bdb4f1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0fe5bdb4f1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0fe5bdb4f1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0fe5bdb4f1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0fe5bdb4f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0fe5bdb4f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0fe5bdb4f1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0fe5bdb4f1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0fe5bdb4f1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0fe5bdb4f1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0fe5bdb4f1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0fe5bdb4f1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0fe5bdb4f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0fe5bdb4f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0fe5bdb4f1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0fe5bdb4f1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0fe5bdb4f1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0fe5bdb4f1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0fe5bdb4f1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0fe5bdb4f1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0fe5bdb4f1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0fe5bdb4f1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0fe5bdb4f1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0fe5bdb4f1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c4a7f9448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c4a7f9448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c076d69f4a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c076d69f4a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0fe5bdb4f1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0fe5bdb4f1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11277b3fa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11277b3fa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11277b3fa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11277b3fa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11277b3fa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11277b3fa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0fe5bdb4f1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0fe5bdb4f1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078aa2d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078aa2d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078aa2d6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078aa2d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078aa2d6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078aa2d6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078aa2d6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078aa2d6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076d69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c076d69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5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m2.material.io/design/iconography/product-icons.html#grid-and-keyline-shapes" TargetMode="External"/><Relationship Id="rId4" Type="http://schemas.openxmlformats.org/officeDocument/2006/relationships/hyperlink" Target="https://developer.android.com/studio/publish/prepar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hyperlink" Target="https://developer.android.com/studio/publish/prep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hyperlink" Target="https://developer.android.com/studio/build/build-variant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eveloper.android.com/studio/publish/app-signing#sign_release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play.google.com/console/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eveloper.android.com/studio/publish/app-signing#enroll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support.google.com/googleplay/android-developer/answer/9859348?visit_id=637816528480667213-3370916032&amp;rd=1" TargetMode="External"/><Relationship Id="rId4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play.google.com/console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How do we publish our app to the Play Store?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challenges await us? 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#6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(Ikon)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Rekommendationer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1" name="Google Shape;4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25" y="146151"/>
            <a:ext cx="6304974" cy="48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7" name="Google Shape;4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2105"/>
            <a:ext cx="9144001" cy="253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/>
          <p:nvPr/>
        </p:nvSpPr>
        <p:spPr>
          <a:xfrm>
            <a:off x="356475" y="1456475"/>
            <a:ext cx="412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Rules…</a:t>
            </a:r>
            <a:endParaRPr sz="2100">
              <a:solidFill>
                <a:schemeClr val="dk2"/>
              </a:solidFill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463" name="Google Shape;4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6343"/>
            <a:ext cx="9144003" cy="302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850" y="248246"/>
            <a:ext cx="6283101" cy="14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8151" y="1164875"/>
            <a:ext cx="424253" cy="37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676" y="1164875"/>
            <a:ext cx="424251" cy="42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6401" y="1141300"/>
            <a:ext cx="424251" cy="42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1876" y="1141300"/>
            <a:ext cx="424251" cy="42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250"/>
            <a:ext cx="8839204" cy="302121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8"/>
          <p:cNvSpPr txBox="1"/>
          <p:nvPr/>
        </p:nvSpPr>
        <p:spPr>
          <a:xfrm>
            <a:off x="356475" y="1456475"/>
            <a:ext cx="412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Overpass Mono Medium"/>
                <a:ea typeface="Overpass Mono Medium"/>
                <a:cs typeface="Overpass Mono Medium"/>
                <a:sym typeface="Overpass Mono Medium"/>
              </a:rPr>
              <a:t>Guidelines…</a:t>
            </a:r>
            <a:endParaRPr sz="2100">
              <a:solidFill>
                <a:schemeClr val="dk2"/>
              </a:solidFill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81" name="Google Shape;4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25" y="146151"/>
            <a:ext cx="6304974" cy="48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871" y="0"/>
            <a:ext cx="72062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8" name="Google Shape;488;p40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89" name="Google Shape;4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13" y="146151"/>
            <a:ext cx="6304974" cy="48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7" name="Google Shape;4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600" y="76200"/>
            <a:ext cx="6952812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04" name="Google Shape;5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02" y="0"/>
            <a:ext cx="68466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0" name="Google Shape;510;p43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11" name="Google Shape;5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543" y="0"/>
            <a:ext cx="67089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287875" y="2163475"/>
            <a:ext cx="28812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for Release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Play Recommendations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18" name="Google Shape;5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13" y="76199"/>
            <a:ext cx="7326372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5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5" name="Google Shape;5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63" y="76200"/>
            <a:ext cx="8576086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1" name="Google Shape;531;p46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32" name="Google Shape;5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389" y="31838"/>
            <a:ext cx="7267223" cy="50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8" name="Google Shape;538;p47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39" name="Google Shape;5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311" y="1754425"/>
            <a:ext cx="3125289" cy="218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00" y="-664276"/>
            <a:ext cx="9144001" cy="501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6" name="Google Shape;546;p48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7" name="Google Shape;547;p48"/>
          <p:cNvSpPr txBox="1"/>
          <p:nvPr>
            <p:ph idx="4294967295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Ikoner Resurs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8" name="Google Shape;548;p48"/>
          <p:cNvSpPr txBox="1"/>
          <p:nvPr/>
        </p:nvSpPr>
        <p:spPr>
          <a:xfrm>
            <a:off x="1242600" y="40944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source: material.io 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9" name="Google Shape;549;p48"/>
          <p:cNvSpPr txBox="1"/>
          <p:nvPr/>
        </p:nvSpPr>
        <p:spPr>
          <a:xfrm>
            <a:off x="1242600" y="36942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source: developer.android.com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9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9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Kravspecifikation för Android Ikoner?</a:t>
            </a:r>
            <a:endParaRPr/>
          </a:p>
        </p:txBody>
      </p:sp>
      <p:sp>
        <p:nvSpPr>
          <p:cNvPr id="557" name="Google Shape;557;p49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Gör aldrig ikonen för avancerad.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Fyll ut till kanter, avrunda ej, lägg inte till för mycket detaljer eller </a:t>
            </a:r>
            <a:r>
              <a:rPr lang="en" sz="1200"/>
              <a:t>skuggning</a:t>
            </a:r>
            <a:r>
              <a:rPr lang="en" sz="1200"/>
              <a:t>. Följ tipsen!</a:t>
            </a:r>
            <a:endParaRPr sz="1200"/>
          </a:p>
        </p:txBody>
      </p:sp>
      <p:sp>
        <p:nvSpPr>
          <p:cNvPr id="558" name="Google Shape;558;p49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59" name="Google Shape;559;p49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" name="Google Shape;575;p5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576" name="Google Shape;576;p5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577" name="Google Shape;577;p5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5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5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5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5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5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3" name="Google Shape;583;p5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584" name="Google Shape;584;p5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5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587" name="Google Shape;587;p5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5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590" name="Google Shape;590;p5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2" name="Google Shape;5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593" name="Google Shape;59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Package Naming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4" name="Google Shape;604;p52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5" name="Google Shape;605;p52"/>
          <p:cNvSpPr txBox="1"/>
          <p:nvPr>
            <p:ph idx="4294967295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Package Naming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6" name="Google Shape;6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60900"/>
            <a:ext cx="8839204" cy="119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249" y="540000"/>
            <a:ext cx="2502126" cy="353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2"/>
          <p:cNvSpPr txBox="1"/>
          <p:nvPr/>
        </p:nvSpPr>
        <p:spPr>
          <a:xfrm>
            <a:off x="2794650" y="1012200"/>
            <a:ext cx="35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domain</a:t>
            </a:r>
            <a:r>
              <a:rPr lang="en">
                <a:solidFill>
                  <a:srgbClr val="61AFEF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.</a:t>
            </a:r>
            <a:r>
              <a:rPr lang="en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companyName</a:t>
            </a:r>
            <a:r>
              <a:rPr lang="en">
                <a:solidFill>
                  <a:srgbClr val="61AFEF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.</a:t>
            </a:r>
            <a:r>
              <a:rPr lang="en">
                <a:solidFill>
                  <a:srgbClr val="E5C07B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appName</a:t>
            </a:r>
            <a:endParaRPr>
              <a:solidFill>
                <a:srgbClr val="E5C07B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sp>
        <p:nvSpPr>
          <p:cNvPr id="609" name="Google Shape;609;p52"/>
          <p:cNvSpPr txBox="1"/>
          <p:nvPr/>
        </p:nvSpPr>
        <p:spPr>
          <a:xfrm>
            <a:off x="3028950" y="2977550"/>
            <a:ext cx="35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com.</a:t>
            </a:r>
            <a:r>
              <a:rPr lang="en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krillinator</a:t>
            </a:r>
            <a:r>
              <a:rPr lang="en">
                <a:solidFill>
                  <a:srgbClr val="D55FDE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.</a:t>
            </a:r>
            <a:r>
              <a:rPr lang="en">
                <a:solidFill>
                  <a:srgbClr val="E5C07B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lektion1</a:t>
            </a:r>
            <a:endParaRPr>
              <a:solidFill>
                <a:srgbClr val="E5C07B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20" name="Google Shape;620;p54"/>
          <p:cNvSpPr txBox="1"/>
          <p:nvPr>
            <p:ph idx="4294967295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Logging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21" name="Google Shape;6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4600"/>
            <a:ext cx="8839204" cy="374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600" y="483375"/>
            <a:ext cx="1082400" cy="108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5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Project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6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3" name="Google Shape;633;p56"/>
          <p:cNvSpPr txBox="1"/>
          <p:nvPr>
            <p:ph idx="4294967295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Cleaning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34" name="Google Shape;6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50" y="1012200"/>
            <a:ext cx="7675489" cy="38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575" y="-1273825"/>
            <a:ext cx="2697175" cy="26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Manifest.xml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8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46" name="Google Shape;646;p58"/>
          <p:cNvSpPr txBox="1"/>
          <p:nvPr>
            <p:ph idx="4294967295" type="title"/>
          </p:nvPr>
        </p:nvSpPr>
        <p:spPr>
          <a:xfrm>
            <a:off x="1267825" y="673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Manifest.xml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647" name="Google Shape;6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668996"/>
            <a:ext cx="9144003" cy="446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01" y="0"/>
            <a:ext cx="2062424" cy="18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Cryptographic Keys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0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9" name="Google Shape;659;p60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0" name="Google Shape;660;p60"/>
          <p:cNvSpPr txBox="1"/>
          <p:nvPr>
            <p:ph idx="4294967295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Cryptographic Keys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61" name="Google Shape;6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888" y="1122950"/>
            <a:ext cx="5748335" cy="32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0"/>
          <p:cNvSpPr txBox="1"/>
          <p:nvPr/>
        </p:nvSpPr>
        <p:spPr>
          <a:xfrm>
            <a:off x="1638750" y="4400700"/>
            <a:ext cx="57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https://developer.android.com/studio/publish/preparing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Release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2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73" name="Google Shape;673;p62"/>
          <p:cNvSpPr txBox="1"/>
          <p:nvPr>
            <p:ph idx="4294967295" type="title"/>
          </p:nvPr>
        </p:nvSpPr>
        <p:spPr>
          <a:xfrm>
            <a:off x="1267825" y="673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Preparing for Release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674" name="Google Shape;6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5" y="3592850"/>
            <a:ext cx="8839204" cy="135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100" y="864750"/>
            <a:ext cx="4068458" cy="251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2"/>
          <p:cNvSpPr/>
          <p:nvPr/>
        </p:nvSpPr>
        <p:spPr>
          <a:xfrm>
            <a:off x="5089575" y="1186125"/>
            <a:ext cx="1412700" cy="1606800"/>
          </a:xfrm>
          <a:prstGeom prst="rect">
            <a:avLst/>
          </a:prstGeom>
          <a:solidFill>
            <a:srgbClr val="A9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424" y="1240026"/>
            <a:ext cx="1204177" cy="141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3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83" name="Google Shape;683;p63"/>
          <p:cNvSpPr txBox="1"/>
          <p:nvPr>
            <p:ph idx="4294967295" type="title"/>
          </p:nvPr>
        </p:nvSpPr>
        <p:spPr>
          <a:xfrm>
            <a:off x="1267825" y="673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Preparing for Release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684" name="Google Shape;6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50" y="161475"/>
            <a:ext cx="8894551" cy="48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 = REDO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Lansering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4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90" name="Google Shape;690;p64"/>
          <p:cNvSpPr txBox="1"/>
          <p:nvPr>
            <p:ph idx="4294967295" type="title"/>
          </p:nvPr>
        </p:nvSpPr>
        <p:spPr>
          <a:xfrm>
            <a:off x="1267825" y="673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Preparing for Release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691" name="Google Shape;6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5" y="3377200"/>
            <a:ext cx="8839204" cy="159261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4"/>
          <p:cNvSpPr txBox="1"/>
          <p:nvPr/>
        </p:nvSpPr>
        <p:spPr>
          <a:xfrm>
            <a:off x="142225" y="28790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https://developer.android.com/studio/build/build-variants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65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5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5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Äldre enheter?</a:t>
            </a:r>
            <a:endParaRPr/>
          </a:p>
        </p:txBody>
      </p:sp>
      <p:sp>
        <p:nvSpPr>
          <p:cNvPr id="700" name="Google Shape;700;p65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Arbeta med androidX paketen för bakåtkompatibilitet.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Appen ska se bra ut oberoende av skärmstorlekar!</a:t>
            </a:r>
            <a:endParaRPr sz="1200"/>
          </a:p>
        </p:txBody>
      </p:sp>
      <p:sp>
        <p:nvSpPr>
          <p:cNvPr id="701" name="Google Shape;701;p65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02" name="Google Shape;702;p65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703" name="Google Shape;7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6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6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6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6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6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6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6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6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p66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719" name="Google Shape;719;p66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720" name="Google Shape;720;p66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1" name="Google Shape;721;p66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2" name="Google Shape;722;p66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3" name="Google Shape;723;p66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4" name="Google Shape;724;p66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5" name="Google Shape;725;p66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26" name="Google Shape;726;p66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727" name="Google Shape;727;p66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6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6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730" name="Google Shape;730;p66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6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66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733" name="Google Shape;733;p66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6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5" name="Google Shape;7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736" name="Google Shape;73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7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Release</a:t>
            </a:r>
            <a:endParaRPr/>
          </a:p>
        </p:txBody>
      </p:sp>
      <p:sp>
        <p:nvSpPr>
          <p:cNvPr id="742" name="Google Shape;742;p67"/>
          <p:cNvSpPr txBox="1"/>
          <p:nvPr>
            <p:ph idx="2" type="title"/>
          </p:nvPr>
        </p:nvSpPr>
        <p:spPr>
          <a:xfrm>
            <a:off x="454800" y="215460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APK &amp; AAB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9"/>
          <p:cNvSpPr/>
          <p:nvPr/>
        </p:nvSpPr>
        <p:spPr>
          <a:xfrm>
            <a:off x="6804075" y="0"/>
            <a:ext cx="2340000" cy="23076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9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4" name="Google Shape;754;p69"/>
          <p:cNvSpPr txBox="1"/>
          <p:nvPr/>
        </p:nvSpPr>
        <p:spPr>
          <a:xfrm>
            <a:off x="1638750" y="3198075"/>
            <a:ext cx="58665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</a:rPr>
              <a:t>“Android kräver att alla </a:t>
            </a:r>
            <a:r>
              <a:rPr b="1" i="1" lang="en" sz="1200">
                <a:solidFill>
                  <a:schemeClr val="lt1"/>
                </a:solidFill>
              </a:rPr>
              <a:t>‘APKs’ </a:t>
            </a:r>
            <a:r>
              <a:rPr i="1" lang="en" sz="1200">
                <a:solidFill>
                  <a:schemeClr val="lt1"/>
                </a:solidFill>
              </a:rPr>
              <a:t>ska signeras med ett certifikat innan de installeras</a:t>
            </a:r>
            <a:r>
              <a:rPr i="1" lang="en" sz="900">
                <a:solidFill>
                  <a:schemeClr val="lt1"/>
                </a:solidFill>
              </a:rPr>
              <a:t> </a:t>
            </a:r>
            <a:r>
              <a:rPr i="1" lang="en" sz="1200">
                <a:solidFill>
                  <a:schemeClr val="lt1"/>
                </a:solidFill>
              </a:rPr>
              <a:t>på en enhet eller uppdateras.</a:t>
            </a:r>
            <a:endParaRPr i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lt1"/>
                </a:solidFill>
              </a:rPr>
              <a:t>För appar som distribuerar med </a:t>
            </a:r>
            <a:r>
              <a:rPr b="1" i="1" lang="en" sz="1200">
                <a:solidFill>
                  <a:schemeClr val="lt1"/>
                </a:solidFill>
              </a:rPr>
              <a:t>APK-filer </a:t>
            </a:r>
            <a:r>
              <a:rPr i="1" lang="en" sz="1200">
                <a:solidFill>
                  <a:schemeClr val="lt1"/>
                </a:solidFill>
              </a:rPr>
              <a:t>i </a:t>
            </a:r>
            <a:r>
              <a:rPr b="1" i="1" lang="en" sz="1200">
                <a:solidFill>
                  <a:schemeClr val="lt1"/>
                </a:solidFill>
              </a:rPr>
              <a:t>Play Butik </a:t>
            </a:r>
            <a:r>
              <a:rPr i="1" lang="en" sz="1200">
                <a:solidFill>
                  <a:schemeClr val="lt1"/>
                </a:solidFill>
              </a:rPr>
              <a:t>(skapat före augusti 2021) eller i andra butiker måste du signera dina </a:t>
            </a:r>
            <a:r>
              <a:rPr b="1" i="1" lang="en" sz="1200">
                <a:solidFill>
                  <a:schemeClr val="lt1"/>
                </a:solidFill>
              </a:rPr>
              <a:t>APK-filer </a:t>
            </a:r>
            <a:r>
              <a:rPr i="1" lang="en" sz="1200">
                <a:solidFill>
                  <a:schemeClr val="lt1"/>
                </a:solidFill>
              </a:rPr>
              <a:t>manuellt för uppladdning”</a:t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5" name="Google Shape;755;p69"/>
          <p:cNvSpPr txBox="1"/>
          <p:nvPr>
            <p:ph idx="4294967295" type="title"/>
          </p:nvPr>
        </p:nvSpPr>
        <p:spPr>
          <a:xfrm>
            <a:off x="-576700" y="3768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APK &amp; AAB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756" name="Google Shape;756;p69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9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9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9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9"/>
          <p:cNvSpPr txBox="1"/>
          <p:nvPr/>
        </p:nvSpPr>
        <p:spPr>
          <a:xfrm>
            <a:off x="1638750" y="2582475"/>
            <a:ext cx="46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APK</a:t>
            </a:r>
            <a:endParaRPr b="1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Android Package Kit</a:t>
            </a:r>
            <a:endParaRPr b="1" i="1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761" name="Google Shape;7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434" y="712350"/>
            <a:ext cx="1865876" cy="26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9"/>
          <p:cNvSpPr txBox="1"/>
          <p:nvPr/>
        </p:nvSpPr>
        <p:spPr>
          <a:xfrm>
            <a:off x="6739363" y="2648275"/>
            <a:ext cx="18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APK är den äldre varianten!</a:t>
            </a:r>
            <a:endParaRPr i="1" sz="11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0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8" name="Google Shape;768;p70"/>
          <p:cNvSpPr txBox="1"/>
          <p:nvPr/>
        </p:nvSpPr>
        <p:spPr>
          <a:xfrm>
            <a:off x="1638750" y="3198075"/>
            <a:ext cx="5866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lt1"/>
                </a:solidFill>
              </a:rPr>
              <a:t>“ När du släpper med Android </a:t>
            </a:r>
            <a:r>
              <a:rPr b="1" i="1" lang="en" sz="1200">
                <a:solidFill>
                  <a:schemeClr val="lt1"/>
                </a:solidFill>
              </a:rPr>
              <a:t>AAB-bundle,</a:t>
            </a:r>
            <a:br>
              <a:rPr b="1" i="1" lang="en" sz="1200">
                <a:solidFill>
                  <a:schemeClr val="lt1"/>
                </a:solidFill>
              </a:rPr>
            </a:br>
            <a:r>
              <a:rPr i="1" lang="en" sz="1200">
                <a:solidFill>
                  <a:schemeClr val="lt1"/>
                </a:solidFill>
              </a:rPr>
              <a:t>måste du signera ditt </a:t>
            </a:r>
            <a:r>
              <a:rPr b="1" i="1" lang="en" sz="1200">
                <a:solidFill>
                  <a:schemeClr val="lt1"/>
                </a:solidFill>
              </a:rPr>
              <a:t>AAB-bundle </a:t>
            </a:r>
            <a:r>
              <a:rPr i="1" lang="en" sz="1200">
                <a:solidFill>
                  <a:schemeClr val="lt1"/>
                </a:solidFill>
              </a:rPr>
              <a:t>med en </a:t>
            </a:r>
            <a:r>
              <a:rPr b="1" i="1" lang="en" sz="1200">
                <a:solidFill>
                  <a:schemeClr val="lt1"/>
                </a:solidFill>
              </a:rPr>
              <a:t>uppladdnings nyckel </a:t>
            </a:r>
            <a:r>
              <a:rPr i="1" lang="en" sz="1200">
                <a:solidFill>
                  <a:schemeClr val="lt1"/>
                </a:solidFill>
              </a:rPr>
              <a:t>innan du laddar upp det till </a:t>
            </a:r>
            <a:r>
              <a:rPr b="1" i="1" lang="en" sz="1200">
                <a:solidFill>
                  <a:schemeClr val="lt1"/>
                </a:solidFill>
              </a:rPr>
              <a:t>Play Console</a:t>
            </a:r>
            <a:r>
              <a:rPr i="1" lang="en" sz="1200">
                <a:solidFill>
                  <a:schemeClr val="lt1"/>
                </a:solidFill>
              </a:rPr>
              <a:t>, och </a:t>
            </a:r>
            <a:r>
              <a:rPr b="1" i="1" lang="en" sz="1200">
                <a:solidFill>
                  <a:schemeClr val="lt1"/>
                </a:solidFill>
              </a:rPr>
              <a:t>Play App Signing </a:t>
            </a:r>
            <a:r>
              <a:rPr i="1" lang="en" sz="1200">
                <a:solidFill>
                  <a:schemeClr val="lt1"/>
                </a:solidFill>
              </a:rPr>
              <a:t>tar hand om resten.”</a:t>
            </a:r>
            <a:endParaRPr i="1" sz="1200">
              <a:solidFill>
                <a:schemeClr val="lt1"/>
              </a:solidFill>
            </a:endParaRPr>
          </a:p>
        </p:txBody>
      </p:sp>
      <p:sp>
        <p:nvSpPr>
          <p:cNvPr id="769" name="Google Shape;769;p70"/>
          <p:cNvSpPr txBox="1"/>
          <p:nvPr>
            <p:ph idx="4294967295" type="title"/>
          </p:nvPr>
        </p:nvSpPr>
        <p:spPr>
          <a:xfrm>
            <a:off x="-611300" y="3768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APK &amp; AAB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770" name="Google Shape;770;p70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0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0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70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0"/>
          <p:cNvSpPr txBox="1"/>
          <p:nvPr/>
        </p:nvSpPr>
        <p:spPr>
          <a:xfrm>
            <a:off x="1638750" y="2582475"/>
            <a:ext cx="46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AAB</a:t>
            </a:r>
            <a:endParaRPr b="1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Android App Bundle</a:t>
            </a:r>
            <a:endParaRPr b="1" i="1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775" name="Google Shape;7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425" y="420500"/>
            <a:ext cx="2345400" cy="1563600"/>
          </a:xfrm>
          <a:prstGeom prst="cube">
            <a:avLst>
              <a:gd fmla="val 6383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1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81" name="Google Shape;781;p71"/>
          <p:cNvSpPr txBox="1"/>
          <p:nvPr/>
        </p:nvSpPr>
        <p:spPr>
          <a:xfrm>
            <a:off x="1638750" y="3198075"/>
            <a:ext cx="5866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lt1"/>
                </a:solidFill>
              </a:rPr>
              <a:t>“ När du släpper med Android </a:t>
            </a:r>
            <a:r>
              <a:rPr b="1" i="1" lang="en" sz="1200">
                <a:solidFill>
                  <a:schemeClr val="lt1"/>
                </a:solidFill>
              </a:rPr>
              <a:t>AAB-bundle,</a:t>
            </a:r>
            <a:br>
              <a:rPr b="1" i="1" lang="en" sz="1200">
                <a:solidFill>
                  <a:schemeClr val="lt1"/>
                </a:solidFill>
              </a:rPr>
            </a:br>
            <a:r>
              <a:rPr i="1" lang="en" sz="1200">
                <a:solidFill>
                  <a:schemeClr val="lt1"/>
                </a:solidFill>
              </a:rPr>
              <a:t>måste du signera ditt </a:t>
            </a:r>
            <a:r>
              <a:rPr b="1" i="1" lang="en" sz="1200">
                <a:solidFill>
                  <a:schemeClr val="lt1"/>
                </a:solidFill>
              </a:rPr>
              <a:t>AAB-bundle </a:t>
            </a:r>
            <a:r>
              <a:rPr i="1" lang="en" sz="1200">
                <a:solidFill>
                  <a:schemeClr val="lt1"/>
                </a:solidFill>
              </a:rPr>
              <a:t>med en </a:t>
            </a:r>
            <a:r>
              <a:rPr b="1" i="1" lang="en" sz="1200">
                <a:solidFill>
                  <a:schemeClr val="lt1"/>
                </a:solidFill>
              </a:rPr>
              <a:t>uppladdnings nyckel </a:t>
            </a:r>
            <a:r>
              <a:rPr i="1" lang="en" sz="1200">
                <a:solidFill>
                  <a:schemeClr val="lt1"/>
                </a:solidFill>
              </a:rPr>
              <a:t>innan du laddar upp det till </a:t>
            </a:r>
            <a:r>
              <a:rPr b="1" i="1" lang="en" sz="1200">
                <a:solidFill>
                  <a:schemeClr val="lt1"/>
                </a:solidFill>
              </a:rPr>
              <a:t>Play Console</a:t>
            </a:r>
            <a:r>
              <a:rPr i="1" lang="en" sz="1200">
                <a:solidFill>
                  <a:schemeClr val="lt1"/>
                </a:solidFill>
              </a:rPr>
              <a:t>, och </a:t>
            </a:r>
            <a:r>
              <a:rPr b="1" i="1" lang="en" sz="1200">
                <a:solidFill>
                  <a:schemeClr val="lt1"/>
                </a:solidFill>
              </a:rPr>
              <a:t>Play App Signing </a:t>
            </a:r>
            <a:r>
              <a:rPr i="1" lang="en" sz="1200">
                <a:solidFill>
                  <a:schemeClr val="lt1"/>
                </a:solidFill>
              </a:rPr>
              <a:t>tar hand om resten.”</a:t>
            </a:r>
            <a:endParaRPr i="1" sz="1200">
              <a:solidFill>
                <a:schemeClr val="lt1"/>
              </a:solidFill>
            </a:endParaRPr>
          </a:p>
        </p:txBody>
      </p:sp>
      <p:sp>
        <p:nvSpPr>
          <p:cNvPr id="782" name="Google Shape;782;p71"/>
          <p:cNvSpPr txBox="1"/>
          <p:nvPr>
            <p:ph idx="4294967295" type="title"/>
          </p:nvPr>
        </p:nvSpPr>
        <p:spPr>
          <a:xfrm>
            <a:off x="1393025" y="2424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APK &amp; AAB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783" name="Google Shape;783;p71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1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1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1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1"/>
          <p:cNvSpPr txBox="1"/>
          <p:nvPr/>
        </p:nvSpPr>
        <p:spPr>
          <a:xfrm>
            <a:off x="1638750" y="2582475"/>
            <a:ext cx="46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AAB</a:t>
            </a:r>
            <a:endParaRPr b="1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Android App Bundle</a:t>
            </a:r>
            <a:endParaRPr b="1" i="1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788" name="Google Shape;7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6359"/>
            <a:ext cx="9144003" cy="2777134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71"/>
          <p:cNvSpPr txBox="1"/>
          <p:nvPr/>
        </p:nvSpPr>
        <p:spPr>
          <a:xfrm>
            <a:off x="191325" y="1854663"/>
            <a:ext cx="85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Från och med nu så är det ett MÅSTE att publicera via AAB</a:t>
            </a:r>
            <a:endParaRPr b="1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90" name="Google Shape;790;p71"/>
          <p:cNvCxnSpPr/>
          <p:nvPr/>
        </p:nvCxnSpPr>
        <p:spPr>
          <a:xfrm>
            <a:off x="1412575" y="2792800"/>
            <a:ext cx="5348400" cy="21600"/>
          </a:xfrm>
          <a:prstGeom prst="straightConnector1">
            <a:avLst/>
          </a:prstGeom>
          <a:noFill/>
          <a:ln cap="flat" cmpd="sng" w="28575">
            <a:solidFill>
              <a:srgbClr val="D55FD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2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6" name="Google Shape;796;p72"/>
          <p:cNvSpPr txBox="1"/>
          <p:nvPr>
            <p:ph idx="4294967295" type="title"/>
          </p:nvPr>
        </p:nvSpPr>
        <p:spPr>
          <a:xfrm>
            <a:off x="-776425" y="2424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#1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797" name="Google Shape;797;p72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72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2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2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851" y="330500"/>
            <a:ext cx="2889880" cy="4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72"/>
          <p:cNvSpPr txBox="1"/>
          <p:nvPr/>
        </p:nvSpPr>
        <p:spPr>
          <a:xfrm>
            <a:off x="1140725" y="1599075"/>
            <a:ext cx="402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Gå till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‘BUILD’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fliken, tryck på: </a:t>
            </a: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b="1"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‘Generate Signed BUndle / APK’</a:t>
            </a:r>
            <a:endParaRPr b="1"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03" name="Google Shape;803;p72"/>
          <p:cNvCxnSpPr/>
          <p:nvPr/>
        </p:nvCxnSpPr>
        <p:spPr>
          <a:xfrm flipH="1" rot="10800000">
            <a:off x="3788875" y="1955475"/>
            <a:ext cx="2098200" cy="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3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9" name="Google Shape;809;p73"/>
          <p:cNvSpPr txBox="1"/>
          <p:nvPr>
            <p:ph idx="4294967295" type="title"/>
          </p:nvPr>
        </p:nvSpPr>
        <p:spPr>
          <a:xfrm>
            <a:off x="-776425" y="2424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#2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810" name="Google Shape;810;p73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73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3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3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3"/>
          <p:cNvSpPr txBox="1"/>
          <p:nvPr/>
        </p:nvSpPr>
        <p:spPr>
          <a:xfrm>
            <a:off x="1517600" y="1599075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Välj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Android App Bundle</a:t>
            </a:r>
            <a:endParaRPr b="1"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15" name="Google Shape;8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125" y="656450"/>
            <a:ext cx="4713849" cy="3555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6" name="Google Shape;816;p73"/>
          <p:cNvCxnSpPr>
            <a:stCxn id="814" idx="0"/>
          </p:cNvCxnSpPr>
          <p:nvPr/>
        </p:nvCxnSpPr>
        <p:spPr>
          <a:xfrm flipH="1" rot="10800000">
            <a:off x="3529250" y="1201875"/>
            <a:ext cx="789300" cy="3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Varför en lektion på detta?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Rekommendationer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55FDE"/>
              </a:buClr>
              <a:buSzPts val="1700"/>
              <a:buChar char="○"/>
            </a:pPr>
            <a:r>
              <a:rPr lang="en" sz="1700"/>
              <a:t>Icon?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55FDE"/>
              </a:buClr>
              <a:buSzPts val="1700"/>
              <a:buChar char="○"/>
            </a:pPr>
            <a:r>
              <a:rPr lang="en" sz="1700"/>
              <a:t>Packaging?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55FDE"/>
              </a:buClr>
              <a:buSzPts val="1700"/>
              <a:buChar char="○"/>
            </a:pPr>
            <a:r>
              <a:rPr lang="en" sz="1700"/>
              <a:t>Project Signing?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55FDE"/>
              </a:buClr>
              <a:buSzPts val="1700"/>
              <a:buChar char="○"/>
            </a:pPr>
            <a:r>
              <a:rPr lang="en" sz="1700"/>
              <a:t>Manifest.xml?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55FDE"/>
              </a:buClr>
              <a:buSzPts val="1700"/>
              <a:buChar char="○"/>
            </a:pPr>
            <a:r>
              <a:rPr lang="en" sz="1700"/>
              <a:t>Cleaning?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55FDE"/>
              </a:buClr>
              <a:buSzPts val="1700"/>
              <a:buChar char="○"/>
            </a:pPr>
            <a:r>
              <a:rPr lang="en" sz="1700"/>
              <a:t>Logging?</a:t>
            </a:r>
            <a:endParaRPr sz="17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78" name="Google Shape;378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Lansering?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697" y="1995199"/>
            <a:ext cx="2640924" cy="1766394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4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2" name="Google Shape;822;p74"/>
          <p:cNvSpPr txBox="1"/>
          <p:nvPr>
            <p:ph idx="4294967295" type="title"/>
          </p:nvPr>
        </p:nvSpPr>
        <p:spPr>
          <a:xfrm>
            <a:off x="-1662550" y="2424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#3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823" name="Google Shape;823;p74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4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4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4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4"/>
          <p:cNvSpPr txBox="1"/>
          <p:nvPr/>
        </p:nvSpPr>
        <p:spPr>
          <a:xfrm>
            <a:off x="631475" y="1599075"/>
            <a:ext cx="4023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behöver skapa en ‘key store’,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ni inte redan har detta: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Tryck på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‘Create New’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28" name="Google Shape;8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924" y="155375"/>
            <a:ext cx="5262450" cy="379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Google Shape;829;p74"/>
          <p:cNvCxnSpPr/>
          <p:nvPr/>
        </p:nvCxnSpPr>
        <p:spPr>
          <a:xfrm>
            <a:off x="5764800" y="1456475"/>
            <a:ext cx="10389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5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35" name="Google Shape;835;p75"/>
          <p:cNvSpPr txBox="1"/>
          <p:nvPr>
            <p:ph idx="4294967295" type="title"/>
          </p:nvPr>
        </p:nvSpPr>
        <p:spPr>
          <a:xfrm>
            <a:off x="-1173650" y="2424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#4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836" name="Google Shape;836;p75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75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5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5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5"/>
          <p:cNvSpPr txBox="1"/>
          <p:nvPr/>
        </p:nvSpPr>
        <p:spPr>
          <a:xfrm>
            <a:off x="108700" y="1599075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Fyll i formuläret!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41" name="Google Shape;84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682" y="196125"/>
            <a:ext cx="4235692" cy="43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6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7" name="Google Shape;847;p76"/>
          <p:cNvSpPr txBox="1"/>
          <p:nvPr>
            <p:ph idx="4294967295" type="title"/>
          </p:nvPr>
        </p:nvSpPr>
        <p:spPr>
          <a:xfrm>
            <a:off x="-1173650" y="2424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#4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848" name="Google Shape;848;p76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6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6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6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6"/>
          <p:cNvSpPr txBox="1"/>
          <p:nvPr/>
        </p:nvSpPr>
        <p:spPr>
          <a:xfrm>
            <a:off x="108700" y="1599075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Fyll i formuläret!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53" name="Google Shape;8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96125"/>
            <a:ext cx="4724074" cy="21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682" y="196125"/>
            <a:ext cx="4235692" cy="43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60" name="Google Shape;860;p77"/>
          <p:cNvSpPr txBox="1"/>
          <p:nvPr>
            <p:ph idx="4294967295" type="title"/>
          </p:nvPr>
        </p:nvSpPr>
        <p:spPr>
          <a:xfrm>
            <a:off x="-1173650" y="2424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#4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861" name="Google Shape;861;p77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7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7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7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77"/>
          <p:cNvSpPr txBox="1"/>
          <p:nvPr/>
        </p:nvSpPr>
        <p:spPr>
          <a:xfrm>
            <a:off x="108700" y="1599075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Fyll i formuläret!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66" name="Google Shape;8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96125"/>
            <a:ext cx="4724074" cy="21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682" y="196125"/>
            <a:ext cx="4235692" cy="43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2352775"/>
            <a:ext cx="3896889" cy="27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8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74" name="Google Shape;874;p78"/>
          <p:cNvSpPr txBox="1"/>
          <p:nvPr>
            <p:ph idx="4294967295" type="title"/>
          </p:nvPr>
        </p:nvSpPr>
        <p:spPr>
          <a:xfrm>
            <a:off x="-1173650" y="2424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#4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875" name="Google Shape;875;p78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8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8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8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78"/>
          <p:cNvSpPr txBox="1"/>
          <p:nvPr/>
        </p:nvSpPr>
        <p:spPr>
          <a:xfrm>
            <a:off x="108700" y="1599075"/>
            <a:ext cx="40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Fyll i formuläret!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80" name="Google Shape;8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96125"/>
            <a:ext cx="4724074" cy="21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682" y="196125"/>
            <a:ext cx="4235692" cy="43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2352775"/>
            <a:ext cx="3896889" cy="27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9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8" name="Google Shape;888;p79"/>
          <p:cNvSpPr txBox="1"/>
          <p:nvPr>
            <p:ph idx="4294967295"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Halfway done!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889" name="Google Shape;889;p79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9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79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79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9"/>
          <p:cNvSpPr txBox="1"/>
          <p:nvPr/>
        </p:nvSpPr>
        <p:spPr>
          <a:xfrm>
            <a:off x="2688875" y="1242600"/>
            <a:ext cx="378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är du redo för nästa steg!</a:t>
            </a: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du hellre vill så kan du gå in hit istället: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 u="sng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https://developer.android.com/studio/publish/app-signing#sign_release</a:t>
            </a:r>
            <a:r>
              <a:rPr i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0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9" name="Google Shape;899;p80"/>
          <p:cNvSpPr txBox="1"/>
          <p:nvPr>
            <p:ph idx="4294967295"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#5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900" name="Google Shape;900;p80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0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0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0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2950"/>
            <a:ext cx="8839202" cy="260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1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0" name="Google Shape;910;p81"/>
          <p:cNvSpPr txBox="1"/>
          <p:nvPr>
            <p:ph idx="4294967295"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#5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911" name="Google Shape;911;p81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1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1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81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90" y="1026900"/>
            <a:ext cx="6762723" cy="384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2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1" name="Google Shape;921;p82"/>
          <p:cNvSpPr txBox="1"/>
          <p:nvPr>
            <p:ph idx="4294967295"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#6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922" name="Google Shape;922;p82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2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2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2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90" y="1026900"/>
            <a:ext cx="6334631" cy="39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3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32" name="Google Shape;932;p83"/>
          <p:cNvSpPr txBox="1"/>
          <p:nvPr>
            <p:ph idx="4294967295"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Step #7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933" name="Google Shape;933;p83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83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3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83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900"/>
            <a:ext cx="8839198" cy="285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399" name="Google Shape;399;p3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00" name="Google Shape;400;p3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3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3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3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6" name="Google Shape;406;p3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407" name="Google Shape;407;p3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410" name="Google Shape;410;p3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413" name="Google Shape;413;p3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4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Play App Signing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5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8" name="Google Shape;948;p85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5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5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5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5"/>
          <p:cNvSpPr txBox="1"/>
          <p:nvPr/>
        </p:nvSpPr>
        <p:spPr>
          <a:xfrm>
            <a:off x="1374975" y="4236600"/>
            <a:ext cx="378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Om du inte redan har ett konto så kan du skapa ett här: </a:t>
            </a:r>
            <a:r>
              <a:rPr i="1" lang="en" u="sng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https://play.google.com/console/</a:t>
            </a: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 sz="12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53" name="Google Shape;953;p85"/>
          <p:cNvSpPr txBox="1"/>
          <p:nvPr/>
        </p:nvSpPr>
        <p:spPr>
          <a:xfrm>
            <a:off x="1385175" y="1100000"/>
            <a:ext cx="30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54" name="Google Shape;954;p85"/>
          <p:cNvPicPr preferRelativeResize="0"/>
          <p:nvPr/>
        </p:nvPicPr>
        <p:blipFill rotWithShape="1">
          <a:blip r:embed="rId4">
            <a:alphaModFix/>
          </a:blip>
          <a:srcRect b="0" l="6142" r="5860" t="7604"/>
          <a:stretch/>
        </p:blipFill>
        <p:spPr>
          <a:xfrm>
            <a:off x="122225" y="71300"/>
            <a:ext cx="6158024" cy="3717524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85"/>
          <p:cNvSpPr txBox="1"/>
          <p:nvPr/>
        </p:nvSpPr>
        <p:spPr>
          <a:xfrm>
            <a:off x="6508300" y="529625"/>
            <a:ext cx="239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Google Play Console,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är en HUB för era applikationer där ni kan se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llt som är relevant till just er applikation!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56" name="Google Shape;95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649" y="1944125"/>
            <a:ext cx="2558950" cy="25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6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62" name="Google Shape;962;p86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86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86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86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86"/>
          <p:cNvSpPr txBox="1"/>
          <p:nvPr>
            <p:ph idx="4294967295"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Skapa Konto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967" name="Google Shape;96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602" y="1458125"/>
            <a:ext cx="5301493" cy="24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7025" y="4820599"/>
            <a:ext cx="177251" cy="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7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74" name="Google Shape;974;p87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7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7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7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87"/>
          <p:cNvSpPr txBox="1"/>
          <p:nvPr>
            <p:ph idx="4294967295"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Skapa en Version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979" name="Google Shape;979;p87"/>
          <p:cNvSpPr txBox="1"/>
          <p:nvPr/>
        </p:nvSpPr>
        <p:spPr>
          <a:xfrm>
            <a:off x="1595875" y="1800775"/>
            <a:ext cx="62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Step by step!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https://developer.android.com/studio/publish/app-signing#enroll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8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85" name="Google Shape;985;p88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88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8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88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88"/>
          <p:cNvSpPr txBox="1"/>
          <p:nvPr>
            <p:ph idx="4294967295"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Skapa en Version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990" name="Google Shape;99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50" y="1621750"/>
            <a:ext cx="7888605" cy="333509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8"/>
          <p:cNvSpPr txBox="1"/>
          <p:nvPr/>
        </p:nvSpPr>
        <p:spPr>
          <a:xfrm>
            <a:off x="819500" y="1067525"/>
            <a:ext cx="74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Step 1 is signing your app (which is complete)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9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97" name="Google Shape;997;p89"/>
          <p:cNvSpPr/>
          <p:nvPr/>
        </p:nvSpPr>
        <p:spPr>
          <a:xfrm>
            <a:off x="7981015" y="4679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89"/>
          <p:cNvSpPr/>
          <p:nvPr/>
        </p:nvSpPr>
        <p:spPr>
          <a:xfrm>
            <a:off x="19132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89"/>
          <p:cNvSpPr/>
          <p:nvPr/>
        </p:nvSpPr>
        <p:spPr>
          <a:xfrm>
            <a:off x="526490" y="4514393"/>
            <a:ext cx="387000" cy="1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89"/>
          <p:cNvSpPr/>
          <p:nvPr/>
        </p:nvSpPr>
        <p:spPr>
          <a:xfrm>
            <a:off x="8560376" y="4784062"/>
            <a:ext cx="387000" cy="1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89"/>
          <p:cNvSpPr txBox="1"/>
          <p:nvPr/>
        </p:nvSpPr>
        <p:spPr>
          <a:xfrm>
            <a:off x="1181475" y="4341250"/>
            <a:ext cx="586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https://support.google.com/googleplay/android-developer/answer/9859348?visit_id=637816528480667213-3370916032&amp;rd=1</a:t>
            </a:r>
            <a:r>
              <a:rPr i="1" lang="en" sz="1100">
                <a:latin typeface="Anaheim"/>
                <a:ea typeface="Anaheim"/>
                <a:cs typeface="Anaheim"/>
                <a:sym typeface="Anaheim"/>
              </a:rPr>
              <a:t> </a:t>
            </a:r>
            <a:endParaRPr i="1" sz="11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02" name="Google Shape;1002;p89"/>
          <p:cNvSpPr txBox="1"/>
          <p:nvPr/>
        </p:nvSpPr>
        <p:spPr>
          <a:xfrm>
            <a:off x="1174000" y="4130175"/>
            <a:ext cx="42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Förbereda och lansera 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03" name="Google Shape;1003;p89"/>
          <p:cNvSpPr txBox="1"/>
          <p:nvPr>
            <p:ph idx="4294967295"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Skapa en Version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1004" name="Google Shape;100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000" y="1026900"/>
            <a:ext cx="6795900" cy="2853300"/>
          </a:xfrm>
          <a:prstGeom prst="cube">
            <a:avLst>
              <a:gd fmla="val 3276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0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010" name="Google Shape;1010;p90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1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016" name="Google Shape;1016;p91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1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1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1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1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1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1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1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1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91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1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91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91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1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1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1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1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1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1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1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1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91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91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91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1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91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1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91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1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1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91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1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91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1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91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1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91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91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91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91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1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91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91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1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1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1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1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1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91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91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91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91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91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91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91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1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91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91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4" name="Google Shape;1074;p91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075" name="Google Shape;1075;p91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076" name="Google Shape;1076;p91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91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078" name="Google Shape;1078;p91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92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‘Google Play’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Hur urskiljer sig </a:t>
            </a:r>
            <a:r>
              <a:rPr b="1" lang="en" sz="16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‘console’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från just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‘Google Play’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ett </a:t>
            </a:r>
            <a:r>
              <a:rPr b="1" lang="en" sz="1600" u="sng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APK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Hur urskiljer sig ett APK mot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AAB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4" name="Google Shape;1084;p92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oogle Shape;1089;p93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090" name="Google Shape;1090;p9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91" name="Google Shape;1091;p9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92" name="Google Shape;1092;p9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093" name="Google Shape;1093;p93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094" name="Google Shape;1094;p9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95" name="Google Shape;1095;p9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96" name="Google Shape;1096;p9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097" name="Google Shape;1097;p93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93"/>
          <p:cNvSpPr txBox="1"/>
          <p:nvPr/>
        </p:nvSpPr>
        <p:spPr>
          <a:xfrm>
            <a:off x="802375" y="246950"/>
            <a:ext cx="4680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Lektion_6_uppgifter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Generera ett ‘Signed Bundle / APK’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Välj ‘AAB’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Navigera till BUILD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099" name="Google Shape;1099;p93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100" name="Google Shape;1100;p93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01" name="Google Shape;1101;p93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02" name="Google Shape;1102;p93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03" name="Google Shape;1103;p93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104" name="Google Shape;1104;p93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05" name="Google Shape;1105;p93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06" name="Google Shape;1106;p93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07" name="Google Shape;1107;p93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108" name="Google Shape;1108;p93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93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93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93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2" name="Google Shape;1112;p93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113" name="Google Shape;1113;p93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4" name="Google Shape;1114;p93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Play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22" name="Google Shape;422;p31"/>
          <p:cNvSpPr txBox="1"/>
          <p:nvPr>
            <p:ph idx="2" type="title"/>
          </p:nvPr>
        </p:nvSpPr>
        <p:spPr>
          <a:xfrm>
            <a:off x="454800" y="196050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94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120" name="Google Shape;1120;p9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21" name="Google Shape;1121;p9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22" name="Google Shape;1122;p9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23" name="Google Shape;1123;p94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124" name="Google Shape;1124;p9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25" name="Google Shape;1125;p9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26" name="Google Shape;1126;p9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127" name="Google Shape;1127;p94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94"/>
          <p:cNvSpPr txBox="1"/>
          <p:nvPr/>
        </p:nvSpPr>
        <p:spPr>
          <a:xfrm>
            <a:off x="802375" y="246950"/>
            <a:ext cx="468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Key Store och fyll 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i formuläret!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Glöm inte sedan när detta är skapat att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k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omma ihåg lösenordet!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Välj sedan att bygga applikationen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som 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‘debug’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Slide #51”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129" name="Google Shape;1129;p94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130" name="Google Shape;1130;p94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31" name="Google Shape;1131;p94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32" name="Google Shape;1132;p94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33" name="Google Shape;1133;p94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134" name="Google Shape;1134;p94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35" name="Google Shape;1135;p94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36" name="Google Shape;1136;p94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37" name="Google Shape;1137;p94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138" name="Google Shape;1138;p94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94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4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94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42" name="Google Shape;1142;p94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143" name="Google Shape;1143;p94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94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Enkla men viktiga steg!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95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150" name="Google Shape;1150;p9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1" name="Google Shape;1151;p9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2" name="Google Shape;1152;p9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53" name="Google Shape;1153;p95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154" name="Google Shape;1154;p9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5" name="Google Shape;1155;p9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6" name="Google Shape;1156;p9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157" name="Google Shape;1157;p95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95"/>
          <p:cNvSpPr txBox="1"/>
          <p:nvPr/>
        </p:nvSpPr>
        <p:spPr>
          <a:xfrm>
            <a:off x="802375" y="246950"/>
            <a:ext cx="46806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Logga in på ditt konto inom </a:t>
            </a:r>
            <a:r>
              <a:rPr lang="en" sz="12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3"/>
              </a:rPr>
              <a:t>Play Console</a:t>
            </a:r>
            <a:r>
              <a:rPr lang="en" sz="1200" u="sng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 u="sng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På vänster meny, tryck på: 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b="1"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Release &gt; Setup &gt; App Integrity</a:t>
            </a:r>
            <a:endParaRPr b="1"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Review</a:t>
            </a:r>
            <a:r>
              <a:rPr b="1"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Terms of Service 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- 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Accept</a:t>
            </a:r>
            <a:endParaRPr sz="1200">
              <a:solidFill>
                <a:srgbClr val="89CA7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Tryck på</a:t>
            </a:r>
            <a:r>
              <a:rPr b="1"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b="1"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8BA36"/>
                </a:solidFill>
                <a:latin typeface="Fira Code"/>
                <a:ea typeface="Fira Code"/>
                <a:cs typeface="Fira Code"/>
                <a:sym typeface="Fira Code"/>
              </a:rPr>
              <a:t>Upload a key exported from Android Studio</a:t>
            </a:r>
            <a:endParaRPr b="1"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och ladda upp din fil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Tryck på </a:t>
            </a:r>
            <a:r>
              <a:rPr b="1"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‘Enroll’</a:t>
            </a:r>
            <a:endParaRPr b="1" sz="1200">
              <a:solidFill>
                <a:srgbClr val="89CA7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WARNING</a:t>
            </a:r>
            <a:r>
              <a:rPr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- </a:t>
            </a:r>
            <a:r>
              <a:rPr i="1"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DETTA STEG KRÄVER ATT DU HAR BETALAT </a:t>
            </a:r>
            <a:r>
              <a:rPr b="1" i="1"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GOOGLE PLAY $25 USD</a:t>
            </a:r>
            <a:r>
              <a:rPr i="1"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FÖR SKAPANDET AV DITT KONTO</a:t>
            </a:r>
            <a:endParaRPr i="1"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Denna uppgift är alltså </a:t>
            </a:r>
            <a:r>
              <a:rPr b="1" i="1"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INTE</a:t>
            </a:r>
            <a:r>
              <a:rPr i="1"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 ett krav</a:t>
            </a:r>
            <a:endParaRPr i="1"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159" name="Google Shape;1159;p95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160" name="Google Shape;1160;p95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61" name="Google Shape;1161;p95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62" name="Google Shape;1162;p95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63" name="Google Shape;1163;p95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164" name="Google Shape;1164;p95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65" name="Google Shape;1165;p95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66" name="Google Shape;1166;p95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67" name="Google Shape;1167;p95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168" name="Google Shape;1168;p95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95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95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5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72" name="Google Shape;1172;p95"/>
          <p:cNvSpPr txBox="1"/>
          <p:nvPr/>
        </p:nvSpPr>
        <p:spPr>
          <a:xfrm>
            <a:off x="236600" y="246950"/>
            <a:ext cx="4833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173" name="Google Shape;1173;p95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95"/>
          <p:cNvSpPr txBox="1"/>
          <p:nvPr/>
        </p:nvSpPr>
        <p:spPr>
          <a:xfrm>
            <a:off x="5942875" y="2668725"/>
            <a:ext cx="282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Step by step, tråkiga steg men som </a:t>
            </a:r>
            <a:r>
              <a:rPr lang="en" sz="1100">
                <a:solidFill>
                  <a:schemeClr val="lt1"/>
                </a:solidFill>
              </a:rPr>
              <a:t>behöver</a:t>
            </a:r>
            <a:r>
              <a:rPr lang="en" sz="1100">
                <a:solidFill>
                  <a:schemeClr val="lt1"/>
                </a:solidFill>
              </a:rPr>
              <a:t> utföras för att </a:t>
            </a:r>
            <a:r>
              <a:rPr lang="en" sz="1100">
                <a:solidFill>
                  <a:schemeClr val="lt1"/>
                </a:solidFill>
              </a:rPr>
              <a:t>äntligen</a:t>
            </a:r>
            <a:r>
              <a:rPr lang="en" sz="1100">
                <a:solidFill>
                  <a:schemeClr val="lt1"/>
                </a:solidFill>
              </a:rPr>
              <a:t> lägga upp sin applikation på Google Play.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6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80" name="Google Shape;1180;p96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96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Tasks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Release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3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38" name="Google Shape;4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1" y="137463"/>
            <a:ext cx="3581100" cy="48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3"/>
          <p:cNvSpPr txBox="1"/>
          <p:nvPr/>
        </p:nvSpPr>
        <p:spPr>
          <a:xfrm>
            <a:off x="4298125" y="376850"/>
            <a:ext cx="4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